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4"/>
  </p:normalViewPr>
  <p:slideViewPr>
    <p:cSldViewPr snapToGrid="0" snapToObjects="1">
      <p:cViewPr varScale="1">
        <p:scale>
          <a:sx n="90" d="100"/>
          <a:sy n="90" d="100"/>
        </p:scale>
        <p:origin x="23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6656B2-548C-49D3-9037-E37F5D3403E0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CE7E11DE-D87A-4CAD-AEE8-A2B6D36D8F74}">
      <dgm:prSet/>
      <dgm:spPr/>
      <dgm:t>
        <a:bodyPr/>
        <a:lstStyle/>
        <a:p>
          <a:r>
            <a:rPr lang="nl-BE"/>
            <a:t>Voor deze opdracht ga ik zappier gebruiken om 2 apps met elkaar te laten werken. Namelijk </a:t>
          </a:r>
          <a:endParaRPr lang="en-US"/>
        </a:p>
      </dgm:t>
    </dgm:pt>
    <dgm:pt modelId="{EE3A058D-06CA-45B9-9B5C-2B005D24A68E}" type="parTrans" cxnId="{4FA508D9-3027-452C-A5EA-07298F031485}">
      <dgm:prSet/>
      <dgm:spPr/>
      <dgm:t>
        <a:bodyPr/>
        <a:lstStyle/>
        <a:p>
          <a:endParaRPr lang="en-US"/>
        </a:p>
      </dgm:t>
    </dgm:pt>
    <dgm:pt modelId="{3602DED7-A5B9-423C-A517-38F026DEF9B2}" type="sibTrans" cxnId="{4FA508D9-3027-452C-A5EA-07298F031485}">
      <dgm:prSet/>
      <dgm:spPr/>
      <dgm:t>
        <a:bodyPr/>
        <a:lstStyle/>
        <a:p>
          <a:endParaRPr lang="en-US"/>
        </a:p>
      </dgm:t>
    </dgm:pt>
    <dgm:pt modelId="{89D9A850-FD22-4FD4-A7C5-8CA368A65710}">
      <dgm:prSet/>
      <dgm:spPr/>
      <dgm:t>
        <a:bodyPr/>
        <a:lstStyle/>
        <a:p>
          <a:r>
            <a:rPr lang="nl-BE"/>
            <a:t>INSTAGRAM</a:t>
          </a:r>
          <a:endParaRPr lang="en-US"/>
        </a:p>
      </dgm:t>
    </dgm:pt>
    <dgm:pt modelId="{BCCFA9D8-F88B-4CE2-9D99-60C3BBABE55B}" type="parTrans" cxnId="{D4BB6475-5CED-4D03-8781-60D15A8A7D6A}">
      <dgm:prSet/>
      <dgm:spPr/>
      <dgm:t>
        <a:bodyPr/>
        <a:lstStyle/>
        <a:p>
          <a:endParaRPr lang="en-US"/>
        </a:p>
      </dgm:t>
    </dgm:pt>
    <dgm:pt modelId="{843D6A25-FCD6-4C96-AB7F-2C04BFB57311}" type="sibTrans" cxnId="{D4BB6475-5CED-4D03-8781-60D15A8A7D6A}">
      <dgm:prSet/>
      <dgm:spPr/>
      <dgm:t>
        <a:bodyPr/>
        <a:lstStyle/>
        <a:p>
          <a:endParaRPr lang="en-US"/>
        </a:p>
      </dgm:t>
    </dgm:pt>
    <dgm:pt modelId="{AF90099D-C175-46F0-98F7-B2A66BC656B5}">
      <dgm:prSet/>
      <dgm:spPr/>
      <dgm:t>
        <a:bodyPr/>
        <a:lstStyle/>
        <a:p>
          <a:r>
            <a:rPr lang="nl-BE"/>
            <a:t>TWITTER</a:t>
          </a:r>
          <a:endParaRPr lang="en-US"/>
        </a:p>
      </dgm:t>
    </dgm:pt>
    <dgm:pt modelId="{6DC22F30-0851-4F3F-ADBB-702262D11B16}" type="parTrans" cxnId="{78AAA5B9-FE98-4F3E-9F93-A72778E7FC3B}">
      <dgm:prSet/>
      <dgm:spPr/>
      <dgm:t>
        <a:bodyPr/>
        <a:lstStyle/>
        <a:p>
          <a:endParaRPr lang="en-US"/>
        </a:p>
      </dgm:t>
    </dgm:pt>
    <dgm:pt modelId="{63A710D1-E93A-41FF-9CFE-AFB6B1E6002F}" type="sibTrans" cxnId="{78AAA5B9-FE98-4F3E-9F93-A72778E7FC3B}">
      <dgm:prSet/>
      <dgm:spPr/>
      <dgm:t>
        <a:bodyPr/>
        <a:lstStyle/>
        <a:p>
          <a:endParaRPr lang="en-US"/>
        </a:p>
      </dgm:t>
    </dgm:pt>
    <dgm:pt modelId="{55C27F4A-9E4D-4979-907D-6A41F22C1C42}" type="pres">
      <dgm:prSet presAssocID="{FC6656B2-548C-49D3-9037-E37F5D3403E0}" presName="root" presStyleCnt="0">
        <dgm:presLayoutVars>
          <dgm:dir/>
          <dgm:resizeHandles val="exact"/>
        </dgm:presLayoutVars>
      </dgm:prSet>
      <dgm:spPr/>
    </dgm:pt>
    <dgm:pt modelId="{133B3D6A-D203-4FB0-8E3A-16563D9BD08C}" type="pres">
      <dgm:prSet presAssocID="{CE7E11DE-D87A-4CAD-AEE8-A2B6D36D8F74}" presName="compNode" presStyleCnt="0"/>
      <dgm:spPr/>
    </dgm:pt>
    <dgm:pt modelId="{FCF166F7-8175-4C38-8F95-DEB1134107A1}" type="pres">
      <dgm:prSet presAssocID="{CE7E11DE-D87A-4CAD-AEE8-A2B6D36D8F74}" presName="bgRect" presStyleLbl="bgShp" presStyleIdx="0" presStyleCnt="3"/>
      <dgm:spPr/>
    </dgm:pt>
    <dgm:pt modelId="{F99B8260-7B16-4672-9221-3E217ECB547D}" type="pres">
      <dgm:prSet presAssocID="{CE7E11DE-D87A-4CAD-AEE8-A2B6D36D8F7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tialArts"/>
        </a:ext>
      </dgm:extLst>
    </dgm:pt>
    <dgm:pt modelId="{A7C78A2C-ABF1-4589-B88E-4D62A4862A62}" type="pres">
      <dgm:prSet presAssocID="{CE7E11DE-D87A-4CAD-AEE8-A2B6D36D8F74}" presName="spaceRect" presStyleCnt="0"/>
      <dgm:spPr/>
    </dgm:pt>
    <dgm:pt modelId="{E5915FA8-1499-4B6A-B193-699D64563349}" type="pres">
      <dgm:prSet presAssocID="{CE7E11DE-D87A-4CAD-AEE8-A2B6D36D8F74}" presName="parTx" presStyleLbl="revTx" presStyleIdx="0" presStyleCnt="3">
        <dgm:presLayoutVars>
          <dgm:chMax val="0"/>
          <dgm:chPref val="0"/>
        </dgm:presLayoutVars>
      </dgm:prSet>
      <dgm:spPr/>
    </dgm:pt>
    <dgm:pt modelId="{048F4A9A-B023-478D-8CFE-457431737819}" type="pres">
      <dgm:prSet presAssocID="{3602DED7-A5B9-423C-A517-38F026DEF9B2}" presName="sibTrans" presStyleCnt="0"/>
      <dgm:spPr/>
    </dgm:pt>
    <dgm:pt modelId="{08A8CEC4-8BBF-4E41-8760-BAB80E3429EF}" type="pres">
      <dgm:prSet presAssocID="{89D9A850-FD22-4FD4-A7C5-8CA368A65710}" presName="compNode" presStyleCnt="0"/>
      <dgm:spPr/>
    </dgm:pt>
    <dgm:pt modelId="{AE240ECF-1AD0-41BA-AA14-6ACDB6F6A96E}" type="pres">
      <dgm:prSet presAssocID="{89D9A850-FD22-4FD4-A7C5-8CA368A65710}" presName="bgRect" presStyleLbl="bgShp" presStyleIdx="1" presStyleCnt="3"/>
      <dgm:spPr/>
    </dgm:pt>
    <dgm:pt modelId="{D0ECB727-C290-48A5-AEEE-A04CFC704F10}" type="pres">
      <dgm:prSet presAssocID="{89D9A850-FD22-4FD4-A7C5-8CA368A6571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mera"/>
        </a:ext>
      </dgm:extLst>
    </dgm:pt>
    <dgm:pt modelId="{1CB19729-C732-4679-9111-401C2C16ACA1}" type="pres">
      <dgm:prSet presAssocID="{89D9A850-FD22-4FD4-A7C5-8CA368A65710}" presName="spaceRect" presStyleCnt="0"/>
      <dgm:spPr/>
    </dgm:pt>
    <dgm:pt modelId="{747097B9-90C6-48D5-BEBE-1A70D040671A}" type="pres">
      <dgm:prSet presAssocID="{89D9A850-FD22-4FD4-A7C5-8CA368A65710}" presName="parTx" presStyleLbl="revTx" presStyleIdx="1" presStyleCnt="3">
        <dgm:presLayoutVars>
          <dgm:chMax val="0"/>
          <dgm:chPref val="0"/>
        </dgm:presLayoutVars>
      </dgm:prSet>
      <dgm:spPr/>
    </dgm:pt>
    <dgm:pt modelId="{462F5B6F-144F-4472-96E6-C52E54AC6AE4}" type="pres">
      <dgm:prSet presAssocID="{843D6A25-FCD6-4C96-AB7F-2C04BFB57311}" presName="sibTrans" presStyleCnt="0"/>
      <dgm:spPr/>
    </dgm:pt>
    <dgm:pt modelId="{0AA5C1AA-F3F6-4E9E-92E6-95532860C143}" type="pres">
      <dgm:prSet presAssocID="{AF90099D-C175-46F0-98F7-B2A66BC656B5}" presName="compNode" presStyleCnt="0"/>
      <dgm:spPr/>
    </dgm:pt>
    <dgm:pt modelId="{BDF87234-FBF0-4DE9-BEC8-1A9977441BF8}" type="pres">
      <dgm:prSet presAssocID="{AF90099D-C175-46F0-98F7-B2A66BC656B5}" presName="bgRect" presStyleLbl="bgShp" presStyleIdx="2" presStyleCnt="3"/>
      <dgm:spPr/>
    </dgm:pt>
    <dgm:pt modelId="{FAAB3E82-EB49-41A4-8673-EB51EE9480AA}" type="pres">
      <dgm:prSet presAssocID="{AF90099D-C175-46F0-98F7-B2A66BC656B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2798B27F-6504-4B3B-847B-DC72A31CCDD1}" type="pres">
      <dgm:prSet presAssocID="{AF90099D-C175-46F0-98F7-B2A66BC656B5}" presName="spaceRect" presStyleCnt="0"/>
      <dgm:spPr/>
    </dgm:pt>
    <dgm:pt modelId="{A0F62001-2F42-4B32-BB6A-C300F7315B1E}" type="pres">
      <dgm:prSet presAssocID="{AF90099D-C175-46F0-98F7-B2A66BC656B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4BB6475-5CED-4D03-8781-60D15A8A7D6A}" srcId="{FC6656B2-548C-49D3-9037-E37F5D3403E0}" destId="{89D9A850-FD22-4FD4-A7C5-8CA368A65710}" srcOrd="1" destOrd="0" parTransId="{BCCFA9D8-F88B-4CE2-9D99-60C3BBABE55B}" sibTransId="{843D6A25-FCD6-4C96-AB7F-2C04BFB57311}"/>
    <dgm:cxn modelId="{CD5FD07A-2F6B-4761-A6FA-4446B46855F7}" type="presOf" srcId="{FC6656B2-548C-49D3-9037-E37F5D3403E0}" destId="{55C27F4A-9E4D-4979-907D-6A41F22C1C42}" srcOrd="0" destOrd="0" presId="urn:microsoft.com/office/officeart/2018/2/layout/IconVerticalSolidList"/>
    <dgm:cxn modelId="{5F4F088A-8E64-44CF-8B33-183A487E09C2}" type="presOf" srcId="{89D9A850-FD22-4FD4-A7C5-8CA368A65710}" destId="{747097B9-90C6-48D5-BEBE-1A70D040671A}" srcOrd="0" destOrd="0" presId="urn:microsoft.com/office/officeart/2018/2/layout/IconVerticalSolidList"/>
    <dgm:cxn modelId="{69E0A98B-8871-469F-A733-8FFA8283002F}" type="presOf" srcId="{CE7E11DE-D87A-4CAD-AEE8-A2B6D36D8F74}" destId="{E5915FA8-1499-4B6A-B193-699D64563349}" srcOrd="0" destOrd="0" presId="urn:microsoft.com/office/officeart/2018/2/layout/IconVerticalSolidList"/>
    <dgm:cxn modelId="{78AAA5B9-FE98-4F3E-9F93-A72778E7FC3B}" srcId="{FC6656B2-548C-49D3-9037-E37F5D3403E0}" destId="{AF90099D-C175-46F0-98F7-B2A66BC656B5}" srcOrd="2" destOrd="0" parTransId="{6DC22F30-0851-4F3F-ADBB-702262D11B16}" sibTransId="{63A710D1-E93A-41FF-9CFE-AFB6B1E6002F}"/>
    <dgm:cxn modelId="{FEBB8BBD-B925-44DB-A3A5-27CDD5D88D38}" type="presOf" srcId="{AF90099D-C175-46F0-98F7-B2A66BC656B5}" destId="{A0F62001-2F42-4B32-BB6A-C300F7315B1E}" srcOrd="0" destOrd="0" presId="urn:microsoft.com/office/officeart/2018/2/layout/IconVerticalSolidList"/>
    <dgm:cxn modelId="{4FA508D9-3027-452C-A5EA-07298F031485}" srcId="{FC6656B2-548C-49D3-9037-E37F5D3403E0}" destId="{CE7E11DE-D87A-4CAD-AEE8-A2B6D36D8F74}" srcOrd="0" destOrd="0" parTransId="{EE3A058D-06CA-45B9-9B5C-2B005D24A68E}" sibTransId="{3602DED7-A5B9-423C-A517-38F026DEF9B2}"/>
    <dgm:cxn modelId="{F9F3917F-0494-4B29-AB0B-FDF3C62E72A6}" type="presParOf" srcId="{55C27F4A-9E4D-4979-907D-6A41F22C1C42}" destId="{133B3D6A-D203-4FB0-8E3A-16563D9BD08C}" srcOrd="0" destOrd="0" presId="urn:microsoft.com/office/officeart/2018/2/layout/IconVerticalSolidList"/>
    <dgm:cxn modelId="{62EA8FAA-6009-4FF5-8A69-7410A1E10D4A}" type="presParOf" srcId="{133B3D6A-D203-4FB0-8E3A-16563D9BD08C}" destId="{FCF166F7-8175-4C38-8F95-DEB1134107A1}" srcOrd="0" destOrd="0" presId="urn:microsoft.com/office/officeart/2018/2/layout/IconVerticalSolidList"/>
    <dgm:cxn modelId="{6EEF5C58-14F3-4715-8123-C84406D3EABF}" type="presParOf" srcId="{133B3D6A-D203-4FB0-8E3A-16563D9BD08C}" destId="{F99B8260-7B16-4672-9221-3E217ECB547D}" srcOrd="1" destOrd="0" presId="urn:microsoft.com/office/officeart/2018/2/layout/IconVerticalSolidList"/>
    <dgm:cxn modelId="{8B23B29D-15CA-4309-B311-604C1423072D}" type="presParOf" srcId="{133B3D6A-D203-4FB0-8E3A-16563D9BD08C}" destId="{A7C78A2C-ABF1-4589-B88E-4D62A4862A62}" srcOrd="2" destOrd="0" presId="urn:microsoft.com/office/officeart/2018/2/layout/IconVerticalSolidList"/>
    <dgm:cxn modelId="{BF2817F9-C2AA-4E05-A5CB-BB28D2C869C8}" type="presParOf" srcId="{133B3D6A-D203-4FB0-8E3A-16563D9BD08C}" destId="{E5915FA8-1499-4B6A-B193-699D64563349}" srcOrd="3" destOrd="0" presId="urn:microsoft.com/office/officeart/2018/2/layout/IconVerticalSolidList"/>
    <dgm:cxn modelId="{5BA146A7-F69C-401A-A24A-2C4013592867}" type="presParOf" srcId="{55C27F4A-9E4D-4979-907D-6A41F22C1C42}" destId="{048F4A9A-B023-478D-8CFE-457431737819}" srcOrd="1" destOrd="0" presId="urn:microsoft.com/office/officeart/2018/2/layout/IconVerticalSolidList"/>
    <dgm:cxn modelId="{9E1A1B90-CB05-481A-A064-070731C24FA7}" type="presParOf" srcId="{55C27F4A-9E4D-4979-907D-6A41F22C1C42}" destId="{08A8CEC4-8BBF-4E41-8760-BAB80E3429EF}" srcOrd="2" destOrd="0" presId="urn:microsoft.com/office/officeart/2018/2/layout/IconVerticalSolidList"/>
    <dgm:cxn modelId="{2DB93317-137C-4444-8FAB-3DB94F85C534}" type="presParOf" srcId="{08A8CEC4-8BBF-4E41-8760-BAB80E3429EF}" destId="{AE240ECF-1AD0-41BA-AA14-6ACDB6F6A96E}" srcOrd="0" destOrd="0" presId="urn:microsoft.com/office/officeart/2018/2/layout/IconVerticalSolidList"/>
    <dgm:cxn modelId="{E931DAF9-6DCD-4A79-AAE3-3CF30247321A}" type="presParOf" srcId="{08A8CEC4-8BBF-4E41-8760-BAB80E3429EF}" destId="{D0ECB727-C290-48A5-AEEE-A04CFC704F10}" srcOrd="1" destOrd="0" presId="urn:microsoft.com/office/officeart/2018/2/layout/IconVerticalSolidList"/>
    <dgm:cxn modelId="{BD843082-01C3-4B7E-84E8-9D3CB53D0F6A}" type="presParOf" srcId="{08A8CEC4-8BBF-4E41-8760-BAB80E3429EF}" destId="{1CB19729-C732-4679-9111-401C2C16ACA1}" srcOrd="2" destOrd="0" presId="urn:microsoft.com/office/officeart/2018/2/layout/IconVerticalSolidList"/>
    <dgm:cxn modelId="{C920296C-28A2-4005-B940-C3E1EBCA96D4}" type="presParOf" srcId="{08A8CEC4-8BBF-4E41-8760-BAB80E3429EF}" destId="{747097B9-90C6-48D5-BEBE-1A70D040671A}" srcOrd="3" destOrd="0" presId="urn:microsoft.com/office/officeart/2018/2/layout/IconVerticalSolidList"/>
    <dgm:cxn modelId="{3F2CA489-B771-4E4C-91B7-E641C0837DEE}" type="presParOf" srcId="{55C27F4A-9E4D-4979-907D-6A41F22C1C42}" destId="{462F5B6F-144F-4472-96E6-C52E54AC6AE4}" srcOrd="3" destOrd="0" presId="urn:microsoft.com/office/officeart/2018/2/layout/IconVerticalSolidList"/>
    <dgm:cxn modelId="{08BE7DBA-E341-4A18-A033-D1FBDE04F6CB}" type="presParOf" srcId="{55C27F4A-9E4D-4979-907D-6A41F22C1C42}" destId="{0AA5C1AA-F3F6-4E9E-92E6-95532860C143}" srcOrd="4" destOrd="0" presId="urn:microsoft.com/office/officeart/2018/2/layout/IconVerticalSolidList"/>
    <dgm:cxn modelId="{130E6240-41C6-4099-8084-4EF7E40FAA91}" type="presParOf" srcId="{0AA5C1AA-F3F6-4E9E-92E6-95532860C143}" destId="{BDF87234-FBF0-4DE9-BEC8-1A9977441BF8}" srcOrd="0" destOrd="0" presId="urn:microsoft.com/office/officeart/2018/2/layout/IconVerticalSolidList"/>
    <dgm:cxn modelId="{E532F800-EDC1-4671-9DE8-E312CA23C18D}" type="presParOf" srcId="{0AA5C1AA-F3F6-4E9E-92E6-95532860C143}" destId="{FAAB3E82-EB49-41A4-8673-EB51EE9480AA}" srcOrd="1" destOrd="0" presId="urn:microsoft.com/office/officeart/2018/2/layout/IconVerticalSolidList"/>
    <dgm:cxn modelId="{3C69C609-D423-4F44-A238-C164F7187EF8}" type="presParOf" srcId="{0AA5C1AA-F3F6-4E9E-92E6-95532860C143}" destId="{2798B27F-6504-4B3B-847B-DC72A31CCDD1}" srcOrd="2" destOrd="0" presId="urn:microsoft.com/office/officeart/2018/2/layout/IconVerticalSolidList"/>
    <dgm:cxn modelId="{56FAA2A1-B88A-4A16-B533-441CE7FC1A48}" type="presParOf" srcId="{0AA5C1AA-F3F6-4E9E-92E6-95532860C143}" destId="{A0F62001-2F42-4B32-BB6A-C300F7315B1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F166F7-8175-4C38-8F95-DEB1134107A1}">
      <dsp:nvSpPr>
        <dsp:cNvPr id="0" name=""/>
        <dsp:cNvSpPr/>
      </dsp:nvSpPr>
      <dsp:spPr>
        <a:xfrm>
          <a:off x="0" y="616"/>
          <a:ext cx="6910387" cy="144291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9B8260-7B16-4672-9221-3E217ECB547D}">
      <dsp:nvSpPr>
        <dsp:cNvPr id="0" name=""/>
        <dsp:cNvSpPr/>
      </dsp:nvSpPr>
      <dsp:spPr>
        <a:xfrm>
          <a:off x="436480" y="325271"/>
          <a:ext cx="793601" cy="7936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915FA8-1499-4B6A-B193-699D64563349}">
      <dsp:nvSpPr>
        <dsp:cNvPr id="0" name=""/>
        <dsp:cNvSpPr/>
      </dsp:nvSpPr>
      <dsp:spPr>
        <a:xfrm>
          <a:off x="1666563" y="61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/>
            <a:t>Voor deze opdracht ga ik zappier gebruiken om 2 apps met elkaar te laten werken. Namelijk </a:t>
          </a:r>
          <a:endParaRPr lang="en-US" sz="2500" kern="1200"/>
        </a:p>
      </dsp:txBody>
      <dsp:txXfrm>
        <a:off x="1666563" y="616"/>
        <a:ext cx="5243823" cy="1442911"/>
      </dsp:txXfrm>
    </dsp:sp>
    <dsp:sp modelId="{AE240ECF-1AD0-41BA-AA14-6ACDB6F6A96E}">
      <dsp:nvSpPr>
        <dsp:cNvPr id="0" name=""/>
        <dsp:cNvSpPr/>
      </dsp:nvSpPr>
      <dsp:spPr>
        <a:xfrm>
          <a:off x="0" y="1804256"/>
          <a:ext cx="6910387" cy="144291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ECB727-C290-48A5-AEEE-A04CFC704F10}">
      <dsp:nvSpPr>
        <dsp:cNvPr id="0" name=""/>
        <dsp:cNvSpPr/>
      </dsp:nvSpPr>
      <dsp:spPr>
        <a:xfrm>
          <a:off x="436480" y="2128911"/>
          <a:ext cx="793601" cy="79360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7097B9-90C6-48D5-BEBE-1A70D040671A}">
      <dsp:nvSpPr>
        <dsp:cNvPr id="0" name=""/>
        <dsp:cNvSpPr/>
      </dsp:nvSpPr>
      <dsp:spPr>
        <a:xfrm>
          <a:off x="1666563" y="180425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/>
            <a:t>INSTAGRAM</a:t>
          </a:r>
          <a:endParaRPr lang="en-US" sz="2500" kern="1200"/>
        </a:p>
      </dsp:txBody>
      <dsp:txXfrm>
        <a:off x="1666563" y="1804256"/>
        <a:ext cx="5243823" cy="1442911"/>
      </dsp:txXfrm>
    </dsp:sp>
    <dsp:sp modelId="{BDF87234-FBF0-4DE9-BEC8-1A9977441BF8}">
      <dsp:nvSpPr>
        <dsp:cNvPr id="0" name=""/>
        <dsp:cNvSpPr/>
      </dsp:nvSpPr>
      <dsp:spPr>
        <a:xfrm>
          <a:off x="0" y="3607896"/>
          <a:ext cx="6910387" cy="144291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AB3E82-EB49-41A4-8673-EB51EE9480AA}">
      <dsp:nvSpPr>
        <dsp:cNvPr id="0" name=""/>
        <dsp:cNvSpPr/>
      </dsp:nvSpPr>
      <dsp:spPr>
        <a:xfrm>
          <a:off x="436480" y="3932551"/>
          <a:ext cx="793601" cy="79360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F62001-2F42-4B32-BB6A-C300F7315B1E}">
      <dsp:nvSpPr>
        <dsp:cNvPr id="0" name=""/>
        <dsp:cNvSpPr/>
      </dsp:nvSpPr>
      <dsp:spPr>
        <a:xfrm>
          <a:off x="1666563" y="3607896"/>
          <a:ext cx="5243823" cy="14429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708" tIns="152708" rIns="152708" bIns="15270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/>
            <a:t>TWITTER</a:t>
          </a:r>
          <a:endParaRPr lang="en-US" sz="2500" kern="1200"/>
        </a:p>
      </dsp:txBody>
      <dsp:txXfrm>
        <a:off x="1666563" y="3607896"/>
        <a:ext cx="5243823" cy="14429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743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689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3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149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33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625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501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54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583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894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843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663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7" r:id="rId6"/>
    <p:sldLayoutId id="2147483752" r:id="rId7"/>
    <p:sldLayoutId id="2147483753" r:id="rId8"/>
    <p:sldLayoutId id="2147483754" r:id="rId9"/>
    <p:sldLayoutId id="2147483756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9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2B02EF-23EA-44FD-BF22-7B929BD265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5834" b="9897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AD0E541-6F92-F647-B190-417D3F059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nl-BE">
                <a:solidFill>
                  <a:srgbClr val="FFFFFF"/>
                </a:solidFill>
              </a:rPr>
              <a:t>API-INSTATWEET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3AD839D-D26F-4846-83F9-1B8F5C18D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nl-BE">
                <a:solidFill>
                  <a:srgbClr val="FFFFFF"/>
                </a:solidFill>
              </a:rPr>
              <a:t>Nicholas Osei</a:t>
            </a:r>
          </a:p>
        </p:txBody>
      </p:sp>
      <p:cxnSp>
        <p:nvCxnSpPr>
          <p:cNvPr id="27" name="Straight Connector 21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3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52679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03E59AE-44F8-4FB9-BF05-C888FE3E1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A9E6F4-ADD0-F94F-B162-E30B06048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9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nl-BE"/>
              <a:t>Zappier : mijn held!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752F38C-F560-47AA-90AD-209F39C04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35022" y="1791298"/>
            <a:ext cx="0" cy="27432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8B6B14AE-589A-45CC-A30D-41995FC1F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2" name="Tijdelijke aanduiding voor inhoud 2">
            <a:extLst>
              <a:ext uri="{FF2B5EF4-FFF2-40B4-BE49-F238E27FC236}">
                <a16:creationId xmlns:a16="http://schemas.microsoft.com/office/drawing/2014/main" id="{97AFE95D-8353-49E6-B1FF-5C06CB3222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8658184"/>
              </p:ext>
            </p:extLst>
          </p:nvPr>
        </p:nvGraphicFramePr>
        <p:xfrm>
          <a:off x="4648201" y="639763"/>
          <a:ext cx="6910387" cy="5051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0266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6AFAC7D-933D-884C-8AE1-26F33CAA3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047" y="643466"/>
            <a:ext cx="2771273" cy="5470463"/>
          </a:xfrm>
        </p:spPr>
        <p:txBody>
          <a:bodyPr anchor="ctr">
            <a:normAutofit/>
          </a:bodyPr>
          <a:lstStyle/>
          <a:p>
            <a:r>
              <a:rPr lang="nl-BE" sz="3600" dirty="0"/>
              <a:t>DOEL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F9CDB8-D624-9C4C-9E21-96D2BB460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8565" y="643466"/>
            <a:ext cx="6818427" cy="5470462"/>
          </a:xfrm>
        </p:spPr>
        <p:txBody>
          <a:bodyPr anchor="ctr">
            <a:normAutofit/>
          </a:bodyPr>
          <a:lstStyle/>
          <a:p>
            <a:r>
              <a:rPr lang="nl-BE" dirty="0"/>
              <a:t>Ik maak hier met behulp van zappier een API die een tweets zet op mijn TWITTER wanneer ik iets post op INSTAGRAM. Dit API noem ik INSTATWEET</a:t>
            </a:r>
          </a:p>
        </p:txBody>
      </p:sp>
    </p:spTree>
    <p:extLst>
      <p:ext uri="{BB962C8B-B14F-4D97-AF65-F5344CB8AC3E}">
        <p14:creationId xmlns:p14="http://schemas.microsoft.com/office/powerpoint/2010/main" val="1623734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D77F2C3-EAEF-D64C-AF82-5ADC8B0D9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nl-BE" sz="4000">
                <a:solidFill>
                  <a:srgbClr val="FFFFFF"/>
                </a:solidFill>
              </a:rPr>
              <a:t>INSTAGRAM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3C9686-3762-B34F-BA12-3915BC12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nl-BE" sz="1800" dirty="0">
                <a:solidFill>
                  <a:srgbClr val="FFFFFF"/>
                </a:solidFill>
              </a:rPr>
              <a:t>Het enigste event zappier hier pakt is mijn post. Dus wanneer ik een foto,video of tekst plaats op mijn instagram pagina</a:t>
            </a:r>
          </a:p>
        </p:txBody>
      </p:sp>
      <p:pic>
        <p:nvPicPr>
          <p:cNvPr id="5" name="Afbeelding 4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DB6078A7-D96E-CC48-8116-02D6F7AFE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703" b="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37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BAC2295-BE6B-A949-853D-94BD6EF01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nl-BE" sz="4000">
                <a:solidFill>
                  <a:srgbClr val="FFFFFF"/>
                </a:solidFill>
              </a:rPr>
              <a:t>TWITTER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69BA7A-80CC-BF4D-97F0-F6BEE5282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nl-BE" sz="1800">
                <a:solidFill>
                  <a:srgbClr val="FFFFFF"/>
                </a:solidFill>
              </a:rPr>
              <a:t>De API zal onmiddellijk mijn post van instagram tweeten op mijn twitter profiel met een zelf geschreven bericht en  een link naar mijn instagram profiel</a:t>
            </a:r>
          </a:p>
        </p:txBody>
      </p:sp>
      <p:pic>
        <p:nvPicPr>
          <p:cNvPr id="5" name="Afbeelding 4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5418BA3B-F1E5-D548-94C5-9D9A7C4DC0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598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62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B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33CB7780-C1B7-1644-B0A5-57D0B22FEF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8745" y="1398879"/>
            <a:ext cx="10594510" cy="407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079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88217C5-3398-0346-89A6-C9F1E5EB7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277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chemeClr val="bg1"/>
                </a:solidFill>
              </a:rPr>
              <a:t>DEMO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95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fbeelding 6" descr="Afbeelding met schermafbeelding, scherm, monitor, klein&#10;&#10;Automatisch gegenereerde beschrijving">
            <a:extLst>
              <a:ext uri="{FF2B5EF4-FFF2-40B4-BE49-F238E27FC236}">
                <a16:creationId xmlns:a16="http://schemas.microsoft.com/office/drawing/2014/main" id="{0F75AA98-EA27-5A42-AE39-6A76472EB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9566" y="1238442"/>
            <a:ext cx="2918023" cy="4355750"/>
          </a:xfrm>
          <a:prstGeom prst="rect">
            <a:avLst/>
          </a:prstGeom>
        </p:spPr>
      </p:pic>
      <p:pic>
        <p:nvPicPr>
          <p:cNvPr id="5" name="Tijdelijke aanduiding voor inhoud 4" descr="Afbeelding met monitor, scherm, hond, schermafbeelding&#10;&#10;Automatisch gegenereerde beschrijving">
            <a:extLst>
              <a:ext uri="{FF2B5EF4-FFF2-40B4-BE49-F238E27FC236}">
                <a16:creationId xmlns:a16="http://schemas.microsoft.com/office/drawing/2014/main" id="{A9DE8314-7339-174F-91B2-7CAF9198F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86350" y="1238442"/>
            <a:ext cx="2826259" cy="43557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239D8CC-16F4-4B2B-80F0-203C56D0D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543576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RegularSeedLeftStep">
      <a:dk1>
        <a:srgbClr val="000000"/>
      </a:dk1>
      <a:lt1>
        <a:srgbClr val="FFFFFF"/>
      </a:lt1>
      <a:dk2>
        <a:srgbClr val="244131"/>
      </a:dk2>
      <a:lt2>
        <a:srgbClr val="EDE9E8"/>
      </a:lt2>
      <a:accent1>
        <a:srgbClr val="37ABD9"/>
      </a:accent1>
      <a:accent2>
        <a:srgbClr val="21B4A1"/>
      </a:accent2>
      <a:accent3>
        <a:srgbClr val="2FB96D"/>
      </a:accent3>
      <a:accent4>
        <a:srgbClr val="22B928"/>
      </a:accent4>
      <a:accent5>
        <a:srgbClr val="61B42D"/>
      </a:accent5>
      <a:accent6>
        <a:srgbClr val="91AE20"/>
      </a:accent6>
      <a:hlink>
        <a:srgbClr val="C4704E"/>
      </a:hlink>
      <a:folHlink>
        <a:srgbClr val="848484"/>
      </a:folHlink>
    </a:clrScheme>
    <a:fontScheme name="Retrospect">
      <a:majorFont>
        <a:latin typeface="Avenir Next LT Pr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LT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108</Words>
  <Application>Microsoft Macintosh PowerPoint</Application>
  <PresentationFormat>Breedbeeld</PresentationFormat>
  <Paragraphs>13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1" baseType="lpstr">
      <vt:lpstr>Avenir Next LT Pro</vt:lpstr>
      <vt:lpstr>Avenir Next LT Pro Light</vt:lpstr>
      <vt:lpstr>Calibri</vt:lpstr>
      <vt:lpstr>RetrospectVTI</vt:lpstr>
      <vt:lpstr>API-INSTATWEET</vt:lpstr>
      <vt:lpstr>Zappier : mijn held!</vt:lpstr>
      <vt:lpstr>DOEL</vt:lpstr>
      <vt:lpstr>INSTAGRAM</vt:lpstr>
      <vt:lpstr>TWITTER</vt:lpstr>
      <vt:lpstr>PowerPoint-presentatie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API-INSTATWEET</dc:title>
  <dc:creator>Osei Nicholas [student]</dc:creator>
  <cp:lastModifiedBy>Osei Nicholas [student]</cp:lastModifiedBy>
  <cp:revision>1</cp:revision>
  <dcterms:created xsi:type="dcterms:W3CDTF">2020-03-31T09:55:40Z</dcterms:created>
  <dcterms:modified xsi:type="dcterms:W3CDTF">2020-03-31T09:57:19Z</dcterms:modified>
</cp:coreProperties>
</file>